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0" r:id="rId5"/>
  </p:sldIdLst>
  <p:sldSz cx="6858000" cy="9906000" type="A4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B2F3FA"/>
    <a:srgbClr val="C03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408CEE-E739-4961-8767-18A801FCCCEE}" v="5" dt="2024-03-19T04:29:12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0" d="100"/>
          <a:sy n="120" d="100"/>
        </p:scale>
        <p:origin x="930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伊東 貴世" userId="3375cdb8-143d-49b8-aeb1-c2a4618f146b" providerId="ADAL" clId="{87408CEE-E739-4961-8767-18A801FCCCEE}"/>
    <pc:docChg chg="custSel modSld">
      <pc:chgData name="伊東 貴世" userId="3375cdb8-143d-49b8-aeb1-c2a4618f146b" providerId="ADAL" clId="{87408CEE-E739-4961-8767-18A801FCCCEE}" dt="2024-03-19T04:30:39.350" v="104" actId="14100"/>
      <pc:docMkLst>
        <pc:docMk/>
      </pc:docMkLst>
      <pc:sldChg chg="addSp delSp modSp mod">
        <pc:chgData name="伊東 貴世" userId="3375cdb8-143d-49b8-aeb1-c2a4618f146b" providerId="ADAL" clId="{87408CEE-E739-4961-8767-18A801FCCCEE}" dt="2024-03-19T04:30:39.350" v="104" actId="14100"/>
        <pc:sldMkLst>
          <pc:docMk/>
          <pc:sldMk cId="1864274772" sldId="260"/>
        </pc:sldMkLst>
        <pc:spChg chg="mod">
          <ac:chgData name="伊東 貴世" userId="3375cdb8-143d-49b8-aeb1-c2a4618f146b" providerId="ADAL" clId="{87408CEE-E739-4961-8767-18A801FCCCEE}" dt="2024-03-19T04:28:43.385" v="86" actId="1076"/>
          <ac:spMkLst>
            <pc:docMk/>
            <pc:sldMk cId="1864274772" sldId="260"/>
            <ac:spMk id="4" creationId="{7AEB8F6D-144F-4259-8880-63E8A9594471}"/>
          </ac:spMkLst>
        </pc:spChg>
        <pc:spChg chg="mod">
          <ac:chgData name="伊東 貴世" userId="3375cdb8-143d-49b8-aeb1-c2a4618f146b" providerId="ADAL" clId="{87408CEE-E739-4961-8767-18A801FCCCEE}" dt="2024-03-19T04:28:43.385" v="86" actId="1076"/>
          <ac:spMkLst>
            <pc:docMk/>
            <pc:sldMk cId="1864274772" sldId="260"/>
            <ac:spMk id="5" creationId="{67A4A07E-BF39-40B1-A413-D93A67410A41}"/>
          </ac:spMkLst>
        </pc:spChg>
        <pc:spChg chg="add mod">
          <ac:chgData name="伊東 貴世" userId="3375cdb8-143d-49b8-aeb1-c2a4618f146b" providerId="ADAL" clId="{87408CEE-E739-4961-8767-18A801FCCCEE}" dt="2024-03-19T04:26:36.856" v="63" actId="1076"/>
          <ac:spMkLst>
            <pc:docMk/>
            <pc:sldMk cId="1864274772" sldId="260"/>
            <ac:spMk id="6" creationId="{52CA1B7A-35CA-8B80-34FB-FC5F0E98BE65}"/>
          </ac:spMkLst>
        </pc:spChg>
        <pc:spChg chg="mod">
          <ac:chgData name="伊東 貴世" userId="3375cdb8-143d-49b8-aeb1-c2a4618f146b" providerId="ADAL" clId="{87408CEE-E739-4961-8767-18A801FCCCEE}" dt="2024-03-19T04:30:30.753" v="102" actId="1076"/>
          <ac:spMkLst>
            <pc:docMk/>
            <pc:sldMk cId="1864274772" sldId="260"/>
            <ac:spMk id="8" creationId="{AC050466-3A9F-433E-8E2B-7234764A6646}"/>
          </ac:spMkLst>
        </pc:spChg>
        <pc:spChg chg="mod">
          <ac:chgData name="伊東 貴世" userId="3375cdb8-143d-49b8-aeb1-c2a4618f146b" providerId="ADAL" clId="{87408CEE-E739-4961-8767-18A801FCCCEE}" dt="2024-03-19T04:30:25.472" v="101" actId="1076"/>
          <ac:spMkLst>
            <pc:docMk/>
            <pc:sldMk cId="1864274772" sldId="260"/>
            <ac:spMk id="10" creationId="{3506CADE-B8FB-4C82-9C9F-DA6BBD6B4E2E}"/>
          </ac:spMkLst>
        </pc:spChg>
        <pc:spChg chg="del">
          <ac:chgData name="伊東 貴世" userId="3375cdb8-143d-49b8-aeb1-c2a4618f146b" providerId="ADAL" clId="{87408CEE-E739-4961-8767-18A801FCCCEE}" dt="2024-03-05T04:01:39.692" v="4" actId="478"/>
          <ac:spMkLst>
            <pc:docMk/>
            <pc:sldMk cId="1864274772" sldId="260"/>
            <ac:spMk id="14" creationId="{63005BF1-2F83-480A-A8B4-C30BBE43BD7D}"/>
          </ac:spMkLst>
        </pc:spChg>
        <pc:spChg chg="mod">
          <ac:chgData name="伊東 貴世" userId="3375cdb8-143d-49b8-aeb1-c2a4618f146b" providerId="ADAL" clId="{87408CEE-E739-4961-8767-18A801FCCCEE}" dt="2024-03-05T04:02:37.534" v="10" actId="1076"/>
          <ac:spMkLst>
            <pc:docMk/>
            <pc:sldMk cId="1864274772" sldId="260"/>
            <ac:spMk id="17" creationId="{22357ED7-A7A1-4A18-A5E6-A10E0B33645A}"/>
          </ac:spMkLst>
        </pc:spChg>
        <pc:spChg chg="mod">
          <ac:chgData name="伊東 貴世" userId="3375cdb8-143d-49b8-aeb1-c2a4618f146b" providerId="ADAL" clId="{87408CEE-E739-4961-8767-18A801FCCCEE}" dt="2024-03-19T04:30:17.272" v="100" actId="1076"/>
          <ac:spMkLst>
            <pc:docMk/>
            <pc:sldMk cId="1864274772" sldId="260"/>
            <ac:spMk id="23" creationId="{7C5EDB41-E0FA-4FD5-B06B-1DB7CE6D1B7D}"/>
          </ac:spMkLst>
        </pc:spChg>
        <pc:spChg chg="mod">
          <ac:chgData name="伊東 貴世" userId="3375cdb8-143d-49b8-aeb1-c2a4618f146b" providerId="ADAL" clId="{87408CEE-E739-4961-8767-18A801FCCCEE}" dt="2024-03-05T04:02:33.802" v="9" actId="1076"/>
          <ac:spMkLst>
            <pc:docMk/>
            <pc:sldMk cId="1864274772" sldId="260"/>
            <ac:spMk id="25" creationId="{486D68A8-1F2E-461B-9110-2636280CC4A0}"/>
          </ac:spMkLst>
        </pc:spChg>
        <pc:spChg chg="mod">
          <ac:chgData name="伊東 貴世" userId="3375cdb8-143d-49b8-aeb1-c2a4618f146b" providerId="ADAL" clId="{87408CEE-E739-4961-8767-18A801FCCCEE}" dt="2024-03-19T04:30:39.350" v="104" actId="14100"/>
          <ac:spMkLst>
            <pc:docMk/>
            <pc:sldMk cId="1864274772" sldId="260"/>
            <ac:spMk id="26" creationId="{49D32098-AC1F-4545-B914-9E260040C9B6}"/>
          </ac:spMkLst>
        </pc:spChg>
        <pc:picChg chg="mod">
          <ac:chgData name="伊東 貴世" userId="3375cdb8-143d-49b8-aeb1-c2a4618f146b" providerId="ADAL" clId="{87408CEE-E739-4961-8767-18A801FCCCEE}" dt="2024-03-19T04:24:11.154" v="12" actId="14100"/>
          <ac:picMkLst>
            <pc:docMk/>
            <pc:sldMk cId="1864274772" sldId="260"/>
            <ac:picMk id="7" creationId="{3E8AC1A5-2B52-4195-8961-931CDEC3CBA9}"/>
          </ac:picMkLst>
        </pc:picChg>
        <pc:picChg chg="mod">
          <ac:chgData name="伊東 貴世" userId="3375cdb8-143d-49b8-aeb1-c2a4618f146b" providerId="ADAL" clId="{87408CEE-E739-4961-8767-18A801FCCCEE}" dt="2024-03-19T04:29:32.868" v="94" actId="1076"/>
          <ac:picMkLst>
            <pc:docMk/>
            <pc:sldMk cId="1864274772" sldId="260"/>
            <ac:picMk id="16" creationId="{78CA9EB9-FFB6-42FD-9363-4B54A6A5BBF2}"/>
          </ac:picMkLst>
        </pc:picChg>
        <pc:picChg chg="mod">
          <ac:chgData name="伊東 貴世" userId="3375cdb8-143d-49b8-aeb1-c2a4618f146b" providerId="ADAL" clId="{87408CEE-E739-4961-8767-18A801FCCCEE}" dt="2024-03-19T04:29:12.947" v="89" actId="1076"/>
          <ac:picMkLst>
            <pc:docMk/>
            <pc:sldMk cId="1864274772" sldId="260"/>
            <ac:picMk id="24" creationId="{21866D17-7959-4FB1-B614-B89A6DCC7C40}"/>
          </ac:picMkLst>
        </pc:picChg>
        <pc:picChg chg="mod">
          <ac:chgData name="伊東 貴世" userId="3375cdb8-143d-49b8-aeb1-c2a4618f146b" providerId="ADAL" clId="{87408CEE-E739-4961-8767-18A801FCCCEE}" dt="2024-03-05T04:02:40.944" v="11" actId="1076"/>
          <ac:picMkLst>
            <pc:docMk/>
            <pc:sldMk cId="1864274772" sldId="260"/>
            <ac:picMk id="27" creationId="{613CF972-28A5-4195-805B-017B6E1D5403}"/>
          </ac:picMkLst>
        </pc:picChg>
        <pc:picChg chg="mod">
          <ac:chgData name="伊東 貴世" userId="3375cdb8-143d-49b8-aeb1-c2a4618f146b" providerId="ADAL" clId="{87408CEE-E739-4961-8767-18A801FCCCEE}" dt="2024-03-19T04:29:48.817" v="96" actId="14100"/>
          <ac:picMkLst>
            <pc:docMk/>
            <pc:sldMk cId="1864274772" sldId="260"/>
            <ac:picMk id="28" creationId="{80D37F88-627E-4E1A-8521-4B81678A6C96}"/>
          </ac:picMkLst>
        </pc:picChg>
      </pc:sldChg>
    </pc:docChg>
  </pc:docChgLst>
  <pc:docChgLst>
    <pc:chgData name="玉井 美智子" userId="c3f6f5bf-c593-4158-bf7a-0ce3674467dd" providerId="ADAL" clId="{31C0EC17-356A-4192-B52A-4AF6B69D77F4}"/>
    <pc:docChg chg="modSld">
      <pc:chgData name="玉井 美智子" userId="c3f6f5bf-c593-4158-bf7a-0ce3674467dd" providerId="ADAL" clId="{31C0EC17-356A-4192-B52A-4AF6B69D77F4}" dt="2023-03-07T05:03:05.178" v="33" actId="20577"/>
      <pc:docMkLst>
        <pc:docMk/>
      </pc:docMkLst>
      <pc:sldChg chg="modSp mod">
        <pc:chgData name="玉井 美智子" userId="c3f6f5bf-c593-4158-bf7a-0ce3674467dd" providerId="ADAL" clId="{31C0EC17-356A-4192-B52A-4AF6B69D77F4}" dt="2023-03-07T05:03:05.178" v="33" actId="20577"/>
        <pc:sldMkLst>
          <pc:docMk/>
          <pc:sldMk cId="1864274772" sldId="260"/>
        </pc:sldMkLst>
        <pc:spChg chg="mod">
          <ac:chgData name="玉井 美智子" userId="c3f6f5bf-c593-4158-bf7a-0ce3674467dd" providerId="ADAL" clId="{31C0EC17-356A-4192-B52A-4AF6B69D77F4}" dt="2023-03-07T05:03:05.178" v="33" actId="20577"/>
          <ac:spMkLst>
            <pc:docMk/>
            <pc:sldMk cId="1864274772" sldId="260"/>
            <ac:spMk id="14" creationId="{63005BF1-2F83-480A-A8B4-C30BBE43BD7D}"/>
          </ac:spMkLst>
        </pc:spChg>
        <pc:picChg chg="mod">
          <ac:chgData name="玉井 美智子" userId="c3f6f5bf-c593-4158-bf7a-0ce3674467dd" providerId="ADAL" clId="{31C0EC17-356A-4192-B52A-4AF6B69D77F4}" dt="2023-03-07T05:02:26.893" v="0" actId="1076"/>
          <ac:picMkLst>
            <pc:docMk/>
            <pc:sldMk cId="1864274772" sldId="260"/>
            <ac:picMk id="3" creationId="{01D20F27-BF2B-4441-B2BF-E49C06CB9890}"/>
          </ac:picMkLst>
        </pc:picChg>
      </pc:sldChg>
    </pc:docChg>
  </pc:docChgLst>
  <pc:docChgLst>
    <pc:chgData name="伊東 貴世" userId="3375cdb8-143d-49b8-aeb1-c2a4618f146b" providerId="ADAL" clId="{0B9C0F5C-C9ED-48B7-9551-8E413F3D0F41}"/>
    <pc:docChg chg="modSld">
      <pc:chgData name="伊東 貴世" userId="3375cdb8-143d-49b8-aeb1-c2a4618f146b" providerId="ADAL" clId="{0B9C0F5C-C9ED-48B7-9551-8E413F3D0F41}" dt="2023-03-22T06:08:12.221" v="48" actId="1076"/>
      <pc:docMkLst>
        <pc:docMk/>
      </pc:docMkLst>
      <pc:sldChg chg="modSp mod">
        <pc:chgData name="伊東 貴世" userId="3375cdb8-143d-49b8-aeb1-c2a4618f146b" providerId="ADAL" clId="{0B9C0F5C-C9ED-48B7-9551-8E413F3D0F41}" dt="2023-03-22T06:08:12.221" v="48" actId="1076"/>
        <pc:sldMkLst>
          <pc:docMk/>
          <pc:sldMk cId="1864274772" sldId="260"/>
        </pc:sldMkLst>
        <pc:spChg chg="mod">
          <ac:chgData name="伊東 貴世" userId="3375cdb8-143d-49b8-aeb1-c2a4618f146b" providerId="ADAL" clId="{0B9C0F5C-C9ED-48B7-9551-8E413F3D0F41}" dt="2023-03-22T06:08:12.221" v="48" actId="1076"/>
          <ac:spMkLst>
            <pc:docMk/>
            <pc:sldMk cId="1864274772" sldId="260"/>
            <ac:spMk id="8" creationId="{AC050466-3A9F-433E-8E2B-7234764A664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21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9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20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54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71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25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41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60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67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22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07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997E0-B161-4356-BDB7-C5E4CCA16AFC}" type="datetimeFigureOut">
              <a:rPr kumimoji="1" lang="ja-JP" altLang="en-US" smtClean="0"/>
              <a:t>2024/3/19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07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E8AC1A5-2B52-4195-8961-931CDEC3C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965" y="3136735"/>
            <a:ext cx="2582753" cy="2555567"/>
          </a:xfrm>
          <a:prstGeom prst="rect">
            <a:avLst/>
          </a:prstGeom>
          <a:ln>
            <a:noFill/>
          </a:ln>
        </p:spPr>
      </p:pic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49D32098-AC1F-4545-B914-9E260040C9B6}"/>
              </a:ext>
            </a:extLst>
          </p:cNvPr>
          <p:cNvSpPr/>
          <p:nvPr/>
        </p:nvSpPr>
        <p:spPr>
          <a:xfrm>
            <a:off x="769718" y="6715269"/>
            <a:ext cx="5448697" cy="1506674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矢印: 五方向 17">
            <a:extLst>
              <a:ext uri="{FF2B5EF4-FFF2-40B4-BE49-F238E27FC236}">
                <a16:creationId xmlns:a16="http://schemas.microsoft.com/office/drawing/2014/main" id="{6BD809A6-BE0A-4887-8A3E-24A209941B22}"/>
              </a:ext>
            </a:extLst>
          </p:cNvPr>
          <p:cNvSpPr/>
          <p:nvPr/>
        </p:nvSpPr>
        <p:spPr>
          <a:xfrm>
            <a:off x="857250" y="791907"/>
            <a:ext cx="2225286" cy="545956"/>
          </a:xfrm>
          <a:prstGeom prst="homePlate">
            <a:avLst/>
          </a:prstGeom>
          <a:solidFill>
            <a:srgbClr val="B2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63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5AA6B85-3BC9-4C71-8181-6A556CE91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16530" y="879125"/>
            <a:ext cx="5153185" cy="326593"/>
          </a:xfrm>
        </p:spPr>
        <p:txBody>
          <a:bodyPr>
            <a:noAutofit/>
          </a:bodyPr>
          <a:lstStyle/>
          <a:p>
            <a:r>
              <a:rPr lang="ja-JP" altLang="en-US" sz="2000" i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</a:t>
            </a: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研 修 会 場</a:t>
            </a: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D0D6C965-1C83-42BD-B3F9-4DA0743FF9EE}"/>
              </a:ext>
            </a:extLst>
          </p:cNvPr>
          <p:cNvSpPr txBox="1">
            <a:spLocks/>
          </p:cNvSpPr>
          <p:nvPr/>
        </p:nvSpPr>
        <p:spPr>
          <a:xfrm>
            <a:off x="1557885" y="7586824"/>
            <a:ext cx="3957112" cy="595489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38" dirty="0"/>
              <a:t>　</a:t>
            </a:r>
            <a:endParaRPr lang="ja-JP" altLang="en-US" sz="1400" dirty="0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78CA9EB9-FFB6-42FD-9363-4B54A6A5B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796" y="7159304"/>
            <a:ext cx="325815" cy="305993"/>
          </a:xfrm>
          <a:prstGeom prst="rect">
            <a:avLst/>
          </a:prstGeom>
        </p:spPr>
      </p:pic>
      <p:sp>
        <p:nvSpPr>
          <p:cNvPr id="17" name="字幕 2">
            <a:extLst>
              <a:ext uri="{FF2B5EF4-FFF2-40B4-BE49-F238E27FC236}">
                <a16:creationId xmlns:a16="http://schemas.microsoft.com/office/drawing/2014/main" id="{22357ED7-A7A1-4A18-A5E6-A10E0B33645A}"/>
              </a:ext>
            </a:extLst>
          </p:cNvPr>
          <p:cNvSpPr txBox="1">
            <a:spLocks/>
          </p:cNvSpPr>
          <p:nvPr/>
        </p:nvSpPr>
        <p:spPr>
          <a:xfrm>
            <a:off x="-141831" y="2081520"/>
            <a:ext cx="5153185" cy="1024779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900" dirty="0"/>
              <a:t>     </a:t>
            </a:r>
            <a:endParaRPr lang="en-US" altLang="ja-JP" sz="1900" b="1" dirty="0"/>
          </a:p>
          <a:p>
            <a:pPr algn="l"/>
            <a:r>
              <a:rPr lang="ja-JP" altLang="en-US" sz="1900" b="1" dirty="0"/>
              <a:t>                  松本市浅間温泉</a:t>
            </a:r>
            <a:r>
              <a:rPr lang="en-US" altLang="ja-JP" sz="1900" b="1" dirty="0"/>
              <a:t>2-6-1</a:t>
            </a:r>
            <a:endParaRPr lang="ja-JP" altLang="en-US" sz="1056" b="1" dirty="0"/>
          </a:p>
        </p:txBody>
      </p:sp>
      <p:sp>
        <p:nvSpPr>
          <p:cNvPr id="23" name="字幕 2">
            <a:extLst>
              <a:ext uri="{FF2B5EF4-FFF2-40B4-BE49-F238E27FC236}">
                <a16:creationId xmlns:a16="http://schemas.microsoft.com/office/drawing/2014/main" id="{7C5EDB41-E0FA-4FD5-B06B-1DB7CE6D1B7D}"/>
              </a:ext>
            </a:extLst>
          </p:cNvPr>
          <p:cNvSpPr txBox="1">
            <a:spLocks/>
          </p:cNvSpPr>
          <p:nvPr/>
        </p:nvSpPr>
        <p:spPr>
          <a:xfrm>
            <a:off x="2121838" y="6862219"/>
            <a:ext cx="3173859" cy="357265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38" dirty="0"/>
              <a:t>　</a:t>
            </a:r>
            <a:r>
              <a:rPr lang="ja-JP" altLang="en-US" sz="1400" dirty="0"/>
              <a:t>ＪＲ松本駅より　　   約</a:t>
            </a:r>
            <a:r>
              <a:rPr lang="en-US" altLang="ja-JP" sz="1400" dirty="0"/>
              <a:t>15</a:t>
            </a:r>
            <a:r>
              <a:rPr lang="ja-JP" altLang="en-US" sz="1400" dirty="0"/>
              <a:t>分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7AEB8F6D-144F-4259-8880-63E8A9594471}"/>
              </a:ext>
            </a:extLst>
          </p:cNvPr>
          <p:cNvSpPr/>
          <p:nvPr/>
        </p:nvSpPr>
        <p:spPr>
          <a:xfrm>
            <a:off x="639585" y="6500426"/>
            <a:ext cx="1098954" cy="467852"/>
          </a:xfrm>
          <a:prstGeom prst="ellipse">
            <a:avLst/>
          </a:pr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7A4A07E-BF39-40B1-A413-D93A67410A41}"/>
              </a:ext>
            </a:extLst>
          </p:cNvPr>
          <p:cNvSpPr txBox="1"/>
          <p:nvPr/>
        </p:nvSpPr>
        <p:spPr>
          <a:xfrm>
            <a:off x="639585" y="6573271"/>
            <a:ext cx="1024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アクセス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86D68A8-1F2E-461B-9110-2636280CC4A0}"/>
              </a:ext>
            </a:extLst>
          </p:cNvPr>
          <p:cNvSpPr txBox="1"/>
          <p:nvPr/>
        </p:nvSpPr>
        <p:spPr>
          <a:xfrm>
            <a:off x="769719" y="1474327"/>
            <a:ext cx="3950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+mn-ea"/>
              </a:rPr>
              <a:t>浅間温泉文化センター</a:t>
            </a:r>
            <a:endParaRPr kumimoji="1" lang="en-US" altLang="ja-JP" sz="2800" b="1" dirty="0">
              <a:latin typeface="+mn-ea"/>
            </a:endParaRPr>
          </a:p>
          <a:p>
            <a:r>
              <a:rPr kumimoji="1" lang="ja-JP" altLang="en-US" sz="2800" b="1" dirty="0">
                <a:latin typeface="+mn-ea"/>
              </a:rPr>
              <a:t>多目的ホール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613CF972-28A5-4195-805B-017B6E1D5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812" y="1042421"/>
            <a:ext cx="985230" cy="1772148"/>
          </a:xfrm>
          <a:prstGeom prst="rect">
            <a:avLst/>
          </a:prstGeom>
        </p:spPr>
      </p:pic>
      <p:sp>
        <p:nvSpPr>
          <p:cNvPr id="10" name="字幕 9">
            <a:extLst>
              <a:ext uri="{FF2B5EF4-FFF2-40B4-BE49-F238E27FC236}">
                <a16:creationId xmlns:a16="http://schemas.microsoft.com/office/drawing/2014/main" id="{3506CADE-B8FB-4C82-9C9F-DA6BBD6B4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699" y="7185273"/>
            <a:ext cx="3358432" cy="984708"/>
          </a:xfrm>
        </p:spPr>
        <p:txBody>
          <a:bodyPr>
            <a:normAutofit fontScale="92500"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長野自動車道　梓川ＩＣより約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20</a:t>
            </a: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分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　　　　　　　松本ＩＣより約</a:t>
            </a:r>
            <a:r>
              <a:rPr kumimoji="0" lang="en-US" altLang="ja-JP" sz="1400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20</a:t>
            </a:r>
            <a:r>
              <a:rPr kumimoji="0" lang="ja-JP" altLang="en-US" sz="1400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分</a:t>
            </a:r>
            <a:endParaRPr kumimoji="0" lang="en-US" altLang="ja-JP" sz="1400" dirty="0">
              <a:solidFill>
                <a:prstClr val="black"/>
              </a:solidFill>
              <a:latin typeface="Calibri" panose="020F0502020204030204"/>
              <a:ea typeface="游ゴシック" panose="020B0400000000000000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400" dirty="0">
              <a:solidFill>
                <a:prstClr val="black"/>
              </a:solidFill>
              <a:latin typeface="Calibri" panose="020F0502020204030204"/>
              <a:ea typeface="游ゴシック" panose="020B0400000000000000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松本駅バスターミナルより　約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20</a:t>
            </a: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分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「浅間温泉文化センター前」下車すぐ</a:t>
            </a: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　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1D20F27-BF2B-4441-B2BF-E49C06CB9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45" y="3087686"/>
            <a:ext cx="3181817" cy="260461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C050466-3A9F-433E-8E2B-7234764A6646}"/>
              </a:ext>
            </a:extLst>
          </p:cNvPr>
          <p:cNvSpPr txBox="1"/>
          <p:nvPr/>
        </p:nvSpPr>
        <p:spPr>
          <a:xfrm>
            <a:off x="2261452" y="5811193"/>
            <a:ext cx="404959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◆</a:t>
            </a:r>
            <a:r>
              <a:rPr kumimoji="1" lang="ja-JP" altLang="en-US" sz="1100" b="1" dirty="0"/>
              <a:t>駐車場について◆</a:t>
            </a:r>
            <a:endParaRPr kumimoji="1" lang="en-US" altLang="ja-JP" sz="1100" b="1" dirty="0"/>
          </a:p>
          <a:p>
            <a:r>
              <a:rPr kumimoji="1" lang="ja-JP" altLang="en-US" sz="1000" dirty="0"/>
              <a:t>浅間温泉文化センター駐車場が満車の場合は、松本市野球場手前の</a:t>
            </a:r>
            <a:r>
              <a:rPr kumimoji="1" lang="ja-JP" altLang="en-US" sz="1000" u="sng" dirty="0"/>
              <a:t>市営駐車場（会場から</a:t>
            </a:r>
            <a:r>
              <a:rPr kumimoji="1" lang="en-US" altLang="ja-JP" sz="1000" u="sng" dirty="0"/>
              <a:t>500</a:t>
            </a:r>
            <a:r>
              <a:rPr kumimoji="1" lang="ja-JP" altLang="en-US" sz="1000" u="sng" dirty="0"/>
              <a:t>ｍ、徒歩５分）</a:t>
            </a:r>
            <a:r>
              <a:rPr kumimoji="1" lang="ja-JP" altLang="en-US" sz="1000" dirty="0"/>
              <a:t>に駐車していただくことになります。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4A0B46EF-D47F-41E5-9028-7C67B48C9431}"/>
              </a:ext>
            </a:extLst>
          </p:cNvPr>
          <p:cNvCxnSpPr/>
          <p:nvPr/>
        </p:nvCxnSpPr>
        <p:spPr>
          <a:xfrm flipV="1">
            <a:off x="4286250" y="5250180"/>
            <a:ext cx="574069" cy="279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71927732-7E57-490F-A3EF-2F2E56FA1E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7442" y="4791442"/>
            <a:ext cx="323116" cy="323116"/>
          </a:xfrm>
          <a:prstGeom prst="rect">
            <a:avLst/>
          </a:prstGeom>
        </p:spPr>
      </p:pic>
      <p:pic>
        <p:nvPicPr>
          <p:cNvPr id="24" name="Picture 2" descr="「タクシーイラス...」の画像検索結果">
            <a:extLst>
              <a:ext uri="{FF2B5EF4-FFF2-40B4-BE49-F238E27FC236}">
                <a16:creationId xmlns:a16="http://schemas.microsoft.com/office/drawing/2014/main" id="{21866D17-7959-4FB1-B614-B89A6DCC7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085" y="6820928"/>
            <a:ext cx="307753" cy="30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0D37F88-627E-4E1A-8521-4B81678A6C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6838" y="7639756"/>
            <a:ext cx="349727" cy="349727"/>
          </a:xfrm>
          <a:prstGeom prst="rect">
            <a:avLst/>
          </a:prstGeom>
        </p:spPr>
      </p:pic>
      <p:sp>
        <p:nvSpPr>
          <p:cNvPr id="6" name="字幕 2">
            <a:extLst>
              <a:ext uri="{FF2B5EF4-FFF2-40B4-BE49-F238E27FC236}">
                <a16:creationId xmlns:a16="http://schemas.microsoft.com/office/drawing/2014/main" id="{52CA1B7A-35CA-8B80-34FB-FC5F0E98BE65}"/>
              </a:ext>
            </a:extLst>
          </p:cNvPr>
          <p:cNvSpPr txBox="1">
            <a:spLocks/>
          </p:cNvSpPr>
          <p:nvPr/>
        </p:nvSpPr>
        <p:spPr>
          <a:xfrm>
            <a:off x="1302146" y="8340834"/>
            <a:ext cx="4253705" cy="1296009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dirty="0"/>
              <a:t>【</a:t>
            </a:r>
            <a:r>
              <a:rPr lang="ja-JP" altLang="en-US" sz="1400" dirty="0"/>
              <a:t>問合せ先</a:t>
            </a:r>
            <a:r>
              <a:rPr lang="en-US" altLang="ja-JP" sz="1400" dirty="0"/>
              <a:t>】</a:t>
            </a:r>
          </a:p>
          <a:p>
            <a:r>
              <a:rPr lang="ja-JP" altLang="en-US" sz="1400" dirty="0"/>
              <a:t>長野県社会福祉協議会　福祉人材センター　</a:t>
            </a:r>
            <a:endParaRPr lang="en-US" altLang="ja-JP" sz="1400" dirty="0"/>
          </a:p>
          <a:p>
            <a:r>
              <a:rPr lang="ja-JP" altLang="en-US" sz="1400" dirty="0"/>
              <a:t>   ℡</a:t>
            </a:r>
            <a:r>
              <a:rPr lang="en-US" altLang="ja-JP" sz="1400" dirty="0"/>
              <a:t>: 026-226-7330</a:t>
            </a:r>
          </a:p>
          <a:p>
            <a:r>
              <a:rPr lang="ja-JP" altLang="en-US" sz="1400" dirty="0"/>
              <a:t>研修当日緊急連絡先：</a:t>
            </a:r>
            <a:r>
              <a:rPr lang="en-US" altLang="ja-JP" sz="1400" dirty="0"/>
              <a:t>080-2675-4394</a:t>
            </a:r>
            <a:r>
              <a:rPr lang="ja-JP" altLang="en-US" sz="1400" dirty="0"/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1864274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4FAF6E84BD1264DBFDC0CABBDB294A3" ma:contentTypeVersion="18" ma:contentTypeDescription="新しいドキュメントを作成します。" ma:contentTypeScope="" ma:versionID="28832ea36f40a0711bce1326d940cd2c">
  <xsd:schema xmlns:xsd="http://www.w3.org/2001/XMLSchema" xmlns:xs="http://www.w3.org/2001/XMLSchema" xmlns:p="http://schemas.microsoft.com/office/2006/metadata/properties" xmlns:ns2="6699d993-d69d-46e6-a2e0-44758e94cca7" xmlns:ns3="3e60f42a-13bd-4172-a2d3-3665d3658cd1" targetNamespace="http://schemas.microsoft.com/office/2006/metadata/properties" ma:root="true" ma:fieldsID="14a2b99bb9d9b25aa8a45df25fabd0b0" ns2:_="" ns3:_="">
    <xsd:import namespace="6699d993-d69d-46e6-a2e0-44758e94cca7"/>
    <xsd:import namespace="3e60f42a-13bd-4172-a2d3-3665d3658c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99d993-d69d-46e6-a2e0-44758e94cc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画像タグ" ma:readOnly="false" ma:fieldId="{5cf76f15-5ced-4ddc-b409-7134ff3c332f}" ma:taxonomyMulti="true" ma:sspId="d833ce90-ce59-4950-82c7-aaae289592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0f42a-13bd-4172-a2d3-3665d3658c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082f1f3-19f8-4cfa-89cd-8e68830d3270}" ma:internalName="TaxCatchAll" ma:showField="CatchAllData" ma:web="3e60f42a-13bd-4172-a2d3-3665d3658c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e60f42a-13bd-4172-a2d3-3665d3658cd1" xsi:nil="true"/>
    <lcf76f155ced4ddcb4097134ff3c332f xmlns="6699d993-d69d-46e6-a2e0-44758e94cca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B550221-28F0-4F10-AF41-5CD6C8B33275}"/>
</file>

<file path=customXml/itemProps2.xml><?xml version="1.0" encoding="utf-8"?>
<ds:datastoreItem xmlns:ds="http://schemas.openxmlformats.org/officeDocument/2006/customXml" ds:itemID="{437CECF4-A5B7-4365-923D-DBAA936CE3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730E09-5FFD-4278-89A6-4DD4F126EC17}">
  <ds:schemaRefs>
    <ds:schemaRef ds:uri="http://schemas.microsoft.com/office/2006/metadata/properties"/>
    <ds:schemaRef ds:uri="http://schemas.microsoft.com/office/infopath/2007/PartnerControls"/>
    <ds:schemaRef ds:uri="3e60f42a-13bd-4172-a2d3-3665d3658cd1"/>
    <ds:schemaRef ds:uri="6699d993-d69d-46e6-a2e0-44758e94cca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645</TotalTime>
  <Words>115</Words>
  <Application>Microsoft Office PowerPoint</Application>
  <PresentationFormat>A4 210 x 297 mm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Arial</vt:lpstr>
      <vt:lpstr>Calibri</vt:lpstr>
      <vt:lpstr>Calibri Light</vt:lpstr>
      <vt:lpstr>Office テーマ</vt:lpstr>
      <vt:lpstr>　 研 修 会 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令和2年度福祉職員生涯研修【新任職員課程】会場案内図</dc:title>
  <dc:creator>t seki</dc:creator>
  <cp:lastModifiedBy>伊東 貴世</cp:lastModifiedBy>
  <cp:revision>81</cp:revision>
  <cp:lastPrinted>2020-03-10T02:55:49Z</cp:lastPrinted>
  <dcterms:created xsi:type="dcterms:W3CDTF">2020-03-02T00:57:10Z</dcterms:created>
  <dcterms:modified xsi:type="dcterms:W3CDTF">2024-03-19T04:30:45Z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0x010100D4FAF6E84BD1264DBFDC0CABBDB294A3</vt:lpwstr>
  </property>
  <property fmtid="{D5CDD505-2E9C-101B-9397-08002B2CF9AE}" pid="3" name="MediaServiceImageTags">
    <vt:lpwstr/>
  </property>
</Properties>
</file>